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2" r:id="rId1"/>
  </p:sldMasterIdLst>
  <p:notesMasterIdLst>
    <p:notesMasterId r:id="rId11"/>
  </p:notesMasterIdLst>
  <p:sldIdLst>
    <p:sldId id="256" r:id="rId2"/>
    <p:sldId id="257" r:id="rId3"/>
    <p:sldId id="283" r:id="rId4"/>
    <p:sldId id="284" r:id="rId5"/>
    <p:sldId id="285" r:id="rId6"/>
    <p:sldId id="287" r:id="rId7"/>
    <p:sldId id="289" r:id="rId8"/>
    <p:sldId id="288" r:id="rId9"/>
    <p:sldId id="282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ndara" panose="020E0502030303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6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jp7lsOno05g4QlGuAhOdOhwjqNDw==" r:id="rId29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zabeth Ramse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A9D801-0A40-4D12-A842-4E9E36FF4D76}">
  <a:tblStyle styleId="{AAA9D801-0A40-4D12-A842-4E9E36FF4D76}" styleName="Table_0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AE6"/>
          </a:solidFill>
        </a:fill>
      </a:tcStyle>
    </a:wholeTbl>
    <a:band1H>
      <a:tcTxStyle/>
      <a:tcStyle>
        <a:tcBdr/>
        <a:fill>
          <a:solidFill>
            <a:srgbClr val="FFD2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D2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AF9AED-77E3-4FD6-8903-9C721F86CC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45"/>
  </p:normalViewPr>
  <p:slideViewPr>
    <p:cSldViewPr snapToGrid="0">
      <p:cViewPr varScale="1">
        <p:scale>
          <a:sx n="109" d="100"/>
          <a:sy n="109" d="100"/>
        </p:scale>
        <p:origin x="520" y="184"/>
      </p:cViewPr>
      <p:guideLst>
        <p:guide orient="horz"/>
        <p:guide pos="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104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23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96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838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693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27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.Slide">
  <p:cSld name="Title.Slide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/>
        </p:nvSpPr>
        <p:spPr>
          <a:xfrm>
            <a:off x="1975556" y="406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C4C4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24983" y="2297499"/>
            <a:ext cx="7706256" cy="87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3750"/>
              </a:lnSpc>
              <a:spcBef>
                <a:spcPts val="264"/>
              </a:spcBef>
              <a:spcAft>
                <a:spcPts val="0"/>
              </a:spcAft>
              <a:buSzPts val="3200"/>
              <a:buNone/>
              <a:defRPr sz="3200" b="1" i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924982" y="4659849"/>
            <a:ext cx="4723494" cy="55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 i="0">
                <a:solidFill>
                  <a:schemeClr val="accent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539262" y="154744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4C4C4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ntent">
  <p:cSld name="Body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28650" y="1434218"/>
            <a:ext cx="7849306" cy="450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ip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700" y="2265248"/>
            <a:ext cx="3076139" cy="71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descr="team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22651"/>
            <a:ext cx="9144000" cy="235527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829736" y="6144169"/>
            <a:ext cx="368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6600"/>
                </a:solidFill>
                <a:latin typeface="Candara"/>
                <a:ea typeface="Candara"/>
                <a:cs typeface="Candara"/>
                <a:sym typeface="Candara"/>
              </a:rPr>
              <a:t>INSTRUCTIONPARTNERS.ORG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-out text">
  <p:cSld name="Call-out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49" y="1433689"/>
            <a:ext cx="7849307" cy="450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b="1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4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6664174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accent4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200" b="0" i="0" u="none" strike="noStrike" cap="none">
              <a:solidFill>
                <a:schemeClr val="accent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461096"/>
            <a:ext cx="7739356" cy="413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mbria"/>
              <a:buChar char="⎯"/>
              <a:defRPr sz="12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ndara"/>
              <a:buNone/>
              <a:defRPr sz="28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60" r:id="rId3"/>
    <p:sldLayoutId id="2147483661" r:id="rId4"/>
    <p:sldLayoutId id="214748366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924983" y="2297499"/>
            <a:ext cx="7706256" cy="87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Curriculum Selection Process </a:t>
            </a:r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924982" y="4659849"/>
            <a:ext cx="4723494" cy="55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ndara"/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628650" y="1434218"/>
            <a:ext cx="7849306" cy="450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Share why educators in our district decided to select a new math curriculum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Explain how the selection process will work and who will be involved in it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ndara"/>
              <a:buNone/>
            </a:pPr>
            <a:r>
              <a:rPr lang="en-US" dirty="0"/>
              <a:t>Why select a new curriculum?</a:t>
            </a:r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628650" y="1434218"/>
            <a:ext cx="7849306" cy="450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Students’ scores on state math assessments are persistently low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Teachers expressed concerns that our current math curriculum was not fully aligned to state standards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Teachers are spending a lot of time finding materials online or creating materials themselves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Teachers expressed a desire for high-quality, engaging resources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860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594306" y="9649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Who will select the curriculum?</a:t>
            </a:r>
            <a:endParaRPr dirty="0"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594306" y="148378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A Curriculum Review Committee composed of diverse perspectives:</a:t>
            </a:r>
            <a:endParaRPr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ndara" panose="020E0502030303020204" pitchFamily="34" charset="0"/>
              <a:buChar char="⁻"/>
            </a:pPr>
            <a:r>
              <a:rPr lang="en-US" dirty="0"/>
              <a:t>2 principals</a:t>
            </a:r>
            <a:endParaRPr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ndara" panose="020E0502030303020204" pitchFamily="34" charset="0"/>
              <a:buChar char="⁻"/>
            </a:pPr>
            <a:r>
              <a:rPr lang="en-US" dirty="0"/>
              <a:t>1 assistant principal</a:t>
            </a:r>
            <a:endParaRPr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ndara" panose="020E0502030303020204" pitchFamily="34" charset="0"/>
              <a:buChar char="⁻"/>
            </a:pPr>
            <a:r>
              <a:rPr lang="en-US" dirty="0"/>
              <a:t>3 instructional coaches</a:t>
            </a:r>
            <a:endParaRPr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ndara" panose="020E0502030303020204" pitchFamily="34" charset="0"/>
              <a:buChar char="⁻"/>
            </a:pPr>
            <a:r>
              <a:rPr lang="en-US" dirty="0"/>
              <a:t>4 teachers (one from each grade level 5-8)</a:t>
            </a:r>
            <a:endParaRPr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ndara" panose="020E0502030303020204" pitchFamily="34" charset="0"/>
              <a:buChar char="⁻"/>
            </a:pPr>
            <a:r>
              <a:rPr lang="en-US" dirty="0"/>
              <a:t>1 parent</a:t>
            </a:r>
            <a:endParaRPr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Each school has at least one representative on the Review Committee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823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585720" y="9219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How will they make their decision?</a:t>
            </a:r>
            <a:endParaRPr dirty="0"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585720" y="1436565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b="1" dirty="0"/>
              <a:t>The Curriculum Review Committee will: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Receive training on academic standards</a:t>
            </a:r>
            <a:endParaRPr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Observe classrooms</a:t>
            </a:r>
            <a:endParaRPr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Use feedback from educators to make a list of key criteria for selection</a:t>
            </a:r>
            <a:endParaRPr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Create a rubric based on the key criteria to objectively evaluate each potential curriculum</a:t>
            </a:r>
            <a:endParaRPr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Narrow it down to finalists </a:t>
            </a:r>
            <a:endParaRPr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Test the materials out in classrooms and to receive more feedback from educators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07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8650" y="126199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When will the decision be made? </a:t>
            </a:r>
            <a:endParaRPr dirty="0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628650" y="1449444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The decision deadline is May 15, 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64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8650" y="126199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What updates can be expected? </a:t>
            </a:r>
            <a:endParaRPr dirty="0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628650" y="1449444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Staff will receive a brief email each month with key updates on the selection process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148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71450" indent="-38100">
              <a:spcBef>
                <a:spcPts val="0"/>
              </a:spcBef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591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truction Partners">
      <a:dk1>
        <a:srgbClr val="0C0B0B"/>
      </a:dk1>
      <a:lt1>
        <a:srgbClr val="FFFFFF"/>
      </a:lt1>
      <a:dk2>
        <a:srgbClr val="1F497D"/>
      </a:dk2>
      <a:lt2>
        <a:srgbClr val="EEECE1"/>
      </a:lt2>
      <a:accent1>
        <a:srgbClr val="FF6600"/>
      </a:accent1>
      <a:accent2>
        <a:srgbClr val="179DD5"/>
      </a:accent2>
      <a:accent3>
        <a:srgbClr val="404040"/>
      </a:accent3>
      <a:accent4>
        <a:srgbClr val="BFBFBF"/>
      </a:accent4>
      <a:accent5>
        <a:srgbClr val="56AC50"/>
      </a:accent5>
      <a:accent6>
        <a:srgbClr val="26207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8113</TotalTime>
  <Words>234</Words>
  <Application>Microsoft Macintosh PowerPoint</Application>
  <PresentationFormat>On-screen Show (4:3)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Cambria</vt:lpstr>
      <vt:lpstr>Noto Sans Symbols</vt:lpstr>
      <vt:lpstr>Candara</vt:lpstr>
      <vt:lpstr>Calibri</vt:lpstr>
      <vt:lpstr>Wingdings</vt:lpstr>
      <vt:lpstr>Arial</vt:lpstr>
      <vt:lpstr>Office Theme</vt:lpstr>
      <vt:lpstr>PowerPoint Presentation</vt:lpstr>
      <vt:lpstr>Objectives</vt:lpstr>
      <vt:lpstr>Why select a new curriculum?</vt:lpstr>
      <vt:lpstr>Who will select the curriculum?</vt:lpstr>
      <vt:lpstr>How will they make their decision?</vt:lpstr>
      <vt:lpstr>When will the decision be made? </vt:lpstr>
      <vt:lpstr>What updates can be expected? 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SENA  TOWNSEND</dc:creator>
  <cp:lastModifiedBy>LP Poglitsch</cp:lastModifiedBy>
  <cp:revision>20</cp:revision>
  <dcterms:modified xsi:type="dcterms:W3CDTF">2019-04-02T13:55:47Z</dcterms:modified>
</cp:coreProperties>
</file>